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4" r:id="rId3"/>
    <p:sldId id="305" r:id="rId4"/>
    <p:sldId id="266" r:id="rId5"/>
    <p:sldId id="268" r:id="rId6"/>
    <p:sldId id="269" r:id="rId7"/>
    <p:sldId id="270" r:id="rId8"/>
    <p:sldId id="303" r:id="rId9"/>
    <p:sldId id="271" r:id="rId10"/>
    <p:sldId id="292" r:id="rId11"/>
    <p:sldId id="288" r:id="rId12"/>
    <p:sldId id="290" r:id="rId13"/>
    <p:sldId id="297" r:id="rId14"/>
    <p:sldId id="299" r:id="rId15"/>
    <p:sldId id="304" r:id="rId16"/>
    <p:sldId id="295" r:id="rId17"/>
    <p:sldId id="30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33"/>
    <a:srgbClr val="601866"/>
    <a:srgbClr val="008080"/>
    <a:srgbClr val="0000FF"/>
    <a:srgbClr val="D74255"/>
    <a:srgbClr val="993300"/>
    <a:srgbClr val="FF0000"/>
    <a:srgbClr val="FF3399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4E94E-D82F-493B-BCE0-671935B9594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4F74-05B6-40DC-8D34-E2F5199EB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FCE6BB-FA91-4986-AB5C-929DAF6D1BE4}" type="datetimeFigureOut">
              <a:rPr lang="ru-RU" smtClean="0"/>
              <a:pPr/>
              <a:t>13.12.2020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DC3298-30F4-43C5-9474-67716A698E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hyperlink" Target="http://www.enchantedlearning.com/dominoe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етский сад 2014-2015\matematika_carica_nauk.jpg"/>
          <p:cNvPicPr>
            <a:picLocks noChangeAspect="1" noChangeArrowheads="1"/>
          </p:cNvPicPr>
          <p:nvPr/>
        </p:nvPicPr>
        <p:blipFill>
          <a:blip r:embed="rId2" cstate="print"/>
          <a:srcRect l="1709" t="28586" r="45299" b="13892"/>
          <a:stretch>
            <a:fillRect/>
          </a:stretch>
        </p:blipFill>
        <p:spPr bwMode="auto">
          <a:xfrm>
            <a:off x="142844" y="2714620"/>
            <a:ext cx="3714776" cy="317551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57158" y="285728"/>
            <a:ext cx="7000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dirty="0" smtClean="0">
                <a:solidFill>
                  <a:srgbClr val="0070C0"/>
                </a:solidFill>
              </a:rPr>
              <a:t>«Развитие умственных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1500174"/>
            <a:ext cx="6391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5400" b="1" dirty="0" smtClean="0">
                <a:solidFill>
                  <a:srgbClr val="0070C0"/>
                </a:solidFill>
              </a:rPr>
              <a:t>Способностей  через</a:t>
            </a:r>
            <a:endParaRPr lang="ru-RU" sz="5400" b="1" dirty="0">
              <a:solidFill>
                <a:srgbClr val="0070C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H="1">
            <a:off x="4786314" y="3714752"/>
            <a:ext cx="32861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игры»</a:t>
            </a:r>
            <a:endParaRPr lang="ru-RU" sz="8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643306" y="2643182"/>
            <a:ext cx="5326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математические</a:t>
            </a:r>
            <a:endParaRPr lang="ru-RU" sz="54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2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642918"/>
            <a:ext cx="7400946" cy="60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142852"/>
            <a:ext cx="5786478" cy="571504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A50021"/>
                </a:solidFill>
                <a:latin typeface="Comic Sans MS" pitchFamily="66" charset="0"/>
              </a:rPr>
              <a:t>Планета </a:t>
            </a:r>
            <a:r>
              <a:rPr lang="ru-RU" sz="3600" b="1" dirty="0" err="1" smtClean="0">
                <a:solidFill>
                  <a:srgbClr val="A50021"/>
                </a:solidFill>
                <a:latin typeface="Comic Sans MS" pitchFamily="66" charset="0"/>
              </a:rPr>
              <a:t>Мартинели</a:t>
            </a:r>
            <a:endParaRPr lang="ru-RU" sz="3600" b="1" dirty="0" smtClean="0">
              <a:solidFill>
                <a:srgbClr val="A500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40433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ПОСЛУШАЙТЕ  МАЛЕНЬКИЕ  ИСТОРИИ. ЕСЛИ  ВЫ  УСЛЫШИТЕ  СЛОГ  ИЛИ  СЛОВО </a:t>
            </a:r>
            <a:r>
              <a:rPr lang="ru-RU" sz="4000" b="1" dirty="0" smtClean="0"/>
              <a:t>«ТРИ», </a:t>
            </a:r>
            <a:r>
              <a:rPr lang="ru-RU" b="1" dirty="0" smtClean="0"/>
              <a:t>ТО ХЛОПНИТЕ </a:t>
            </a:r>
            <a:br>
              <a:rPr lang="ru-RU" b="1" dirty="0" smtClean="0"/>
            </a:br>
            <a:r>
              <a:rPr lang="ru-RU" b="1" dirty="0" smtClean="0"/>
              <a:t>ОДИН РАЗ В ЛАДОШИ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643182"/>
            <a:ext cx="4572032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 err="1" smtClean="0"/>
              <a:t>Танграм</a:t>
            </a:r>
            <a:endParaRPr lang="ru-RU" sz="8000" b="1" dirty="0"/>
          </a:p>
        </p:txBody>
      </p:sp>
      <p:pic>
        <p:nvPicPr>
          <p:cNvPr id="31746" name="Picture 2" descr="C:\Users\ТАТЬЯНА\Desktop\конкурс\flet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159776">
            <a:off x="308558" y="2086249"/>
            <a:ext cx="1475210" cy="1493646"/>
          </a:xfrm>
          <a:prstGeom prst="rect">
            <a:avLst/>
          </a:prstGeom>
          <a:noFill/>
        </p:spPr>
      </p:pic>
      <p:pic>
        <p:nvPicPr>
          <p:cNvPr id="31752" name="Picture 8" descr="C:\Users\ТАТЬЯНА\Desktop\конкурс\12065760881293435659yves_guillou_tangram_21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214422"/>
            <a:ext cx="1900237" cy="2076450"/>
          </a:xfrm>
          <a:prstGeom prst="rect">
            <a:avLst/>
          </a:prstGeom>
          <a:noFill/>
        </p:spPr>
      </p:pic>
      <p:pic>
        <p:nvPicPr>
          <p:cNvPr id="31753" name="Picture 9" descr="C:\Users\ТАТЬЯНА\Desktop\конкурс\11954226821500046390tangram-26_yves_guillou_01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929198"/>
            <a:ext cx="1747837" cy="1562100"/>
          </a:xfrm>
          <a:prstGeom prst="rect">
            <a:avLst/>
          </a:prstGeom>
          <a:noFill/>
        </p:spPr>
      </p:pic>
      <p:pic>
        <p:nvPicPr>
          <p:cNvPr id="31755" name="Picture 11" descr="C:\Users\ТАТЬЯНА\Desktop\конкурс\11954227021929576403tangram-34_yves_guillou_01.svg.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00504"/>
            <a:ext cx="2468563" cy="2303463"/>
          </a:xfrm>
          <a:prstGeom prst="rect">
            <a:avLst/>
          </a:prstGeom>
          <a:noFill/>
        </p:spPr>
      </p:pic>
      <p:pic>
        <p:nvPicPr>
          <p:cNvPr id="31756" name="Picture 12" descr="C:\Users\ТАТЬЯНА\Desktop\конкурс\11954226551893231564tangram-16_yves_guillou_01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214290"/>
            <a:ext cx="1893887" cy="19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ngram_71-e1352572983828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071546"/>
            <a:ext cx="52864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ngram_7_k1-e135257309136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1285860"/>
            <a:ext cx="44291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етский сад 2014-2015\tangram.jpg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857356" y="1071546"/>
            <a:ext cx="45720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143932" cy="314327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400" b="1" dirty="0" smtClean="0"/>
              <a:t>«Без игры нет и не может быть  полноценного умственного  развития»</a:t>
            </a:r>
          </a:p>
        </p:txBody>
      </p:sp>
      <p:pic>
        <p:nvPicPr>
          <p:cNvPr id="4" name="Рисунок 3" descr="209.gif"/>
          <p:cNvPicPr>
            <a:picLocks noChangeAspect="1"/>
          </p:cNvPicPr>
          <p:nvPr/>
        </p:nvPicPr>
        <p:blipFill>
          <a:blip r:embed="rId2" cstate="print"/>
          <a:srcRect l="46875" t="4166" r="3125" b="47917"/>
          <a:stretch>
            <a:fillRect/>
          </a:stretch>
        </p:blipFill>
        <p:spPr bwMode="auto">
          <a:xfrm>
            <a:off x="6000750" y="3489325"/>
            <a:ext cx="3143250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етский сад 2014-2015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0920" cy="61234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Мои документы\Мои результаты сканирования\2014-11 (ноя)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469" r="3073" b="55312"/>
          <a:stretch>
            <a:fillRect/>
          </a:stretch>
        </p:blipFill>
        <p:spPr bwMode="auto">
          <a:xfrm rot="15041984">
            <a:off x="105024" y="1441600"/>
            <a:ext cx="2378058" cy="1606725"/>
          </a:xfrm>
          <a:prstGeom prst="rect">
            <a:avLst/>
          </a:prstGeom>
          <a:noFill/>
        </p:spPr>
      </p:pic>
      <p:pic>
        <p:nvPicPr>
          <p:cNvPr id="6" name="Рисунок 5" descr="C:\Documents and Settings\Admin\Мои документы\Мои результаты сканирования\2014-11 (ноя)\сканирование0004.jpg"/>
          <p:cNvPicPr/>
          <p:nvPr/>
        </p:nvPicPr>
        <p:blipFill>
          <a:blip r:embed="rId4" cstate="print"/>
          <a:srcRect r="6348" b="57802"/>
          <a:stretch>
            <a:fillRect/>
          </a:stretch>
        </p:blipFill>
        <p:spPr bwMode="auto">
          <a:xfrm rot="16200000">
            <a:off x="2500298" y="1785926"/>
            <a:ext cx="228601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Admin\Мои документы\Мои результаты сканирования\2014-11 (ноя)\сканирование0003.jpg"/>
          <p:cNvPicPr>
            <a:picLocks noChangeAspect="1" noChangeArrowheads="1"/>
          </p:cNvPicPr>
          <p:nvPr/>
        </p:nvPicPr>
        <p:blipFill>
          <a:blip r:embed="rId3" cstate="print"/>
          <a:srcRect t="49156" r="6146" b="3922"/>
          <a:stretch>
            <a:fillRect/>
          </a:stretch>
        </p:blipFill>
        <p:spPr bwMode="auto">
          <a:xfrm rot="16200000">
            <a:off x="4231157" y="3484092"/>
            <a:ext cx="2181885" cy="1500198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Мои документы\Мои результаты сканирования\2014-11 (ноя)\сканирование0004.jpg"/>
          <p:cNvPicPr/>
          <p:nvPr/>
        </p:nvPicPr>
        <p:blipFill>
          <a:blip r:embed="rId5" cstate="print"/>
          <a:srcRect l="7947" t="47162" r="3174" b="5675"/>
          <a:stretch>
            <a:fillRect/>
          </a:stretch>
        </p:blipFill>
        <p:spPr bwMode="auto">
          <a:xfrm rot="17195927">
            <a:off x="5650962" y="1402336"/>
            <a:ext cx="20002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Мои документы\Мои результаты сканирования\2014-11 (ноя)\сканирование0005.jpg"/>
          <p:cNvPicPr/>
          <p:nvPr/>
        </p:nvPicPr>
        <p:blipFill>
          <a:blip r:embed="rId6" cstate="print"/>
          <a:srcRect t="2702" b="51359"/>
          <a:stretch>
            <a:fillRect/>
          </a:stretch>
        </p:blipFill>
        <p:spPr bwMode="auto">
          <a:xfrm rot="15587045">
            <a:off x="2021364" y="4366537"/>
            <a:ext cx="2057697" cy="13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Мои документы\Мои результаты сканирования\2014-11 (ноя)\сканирование0005.jpg"/>
          <p:cNvPicPr/>
          <p:nvPr/>
        </p:nvPicPr>
        <p:blipFill>
          <a:blip r:embed="rId7" cstate="print"/>
          <a:srcRect t="51343" b="2718"/>
          <a:stretch>
            <a:fillRect/>
          </a:stretch>
        </p:blipFill>
        <p:spPr bwMode="auto">
          <a:xfrm rot="18153380">
            <a:off x="7073333" y="2551505"/>
            <a:ext cx="2000264" cy="126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Мои документы\Мои результаты сканирования\2014-11 (ноя)\сканирование0006.jpg"/>
          <p:cNvPicPr/>
          <p:nvPr/>
        </p:nvPicPr>
        <p:blipFill>
          <a:blip r:embed="rId8" cstate="print"/>
          <a:srcRect t="53507" b="4877"/>
          <a:stretch>
            <a:fillRect/>
          </a:stretch>
        </p:blipFill>
        <p:spPr bwMode="auto">
          <a:xfrm rot="15569038">
            <a:off x="158704" y="4124715"/>
            <a:ext cx="2206200" cy="147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Admin\Мои документы\Мои результаты сканирования\2014-11 (ноя)\сканирование0006.jpg"/>
          <p:cNvPicPr/>
          <p:nvPr/>
        </p:nvPicPr>
        <p:blipFill>
          <a:blip r:embed="rId9" cstate="print"/>
          <a:srcRect b="52439"/>
          <a:stretch>
            <a:fillRect/>
          </a:stretch>
        </p:blipFill>
        <p:spPr bwMode="auto">
          <a:xfrm rot="16200000">
            <a:off x="6250794" y="4679164"/>
            <a:ext cx="1928825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571604" y="357166"/>
            <a:ext cx="4857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6021288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Использовались материалы воспитателя </a:t>
            </a:r>
            <a:r>
              <a:rPr lang="ru-RU" dirty="0" err="1" smtClean="0"/>
              <a:t>Коробкиной</a:t>
            </a:r>
            <a:r>
              <a:rPr lang="ru-RU" dirty="0" smtClean="0"/>
              <a:t> Алевтины Германовны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етский сад 2014-2015\359397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857356" y="3573289"/>
            <a:ext cx="6786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908720"/>
            <a:ext cx="57423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ЦЕЛЬ:</a:t>
            </a:r>
            <a:r>
              <a:rPr lang="ru-RU" sz="6000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993300"/>
                </a:solidFill>
              </a:rPr>
              <a:t>познакомить родителей с использованием  игровых заданий  как  средства развития  умственных способностей.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14313" y="1142984"/>
            <a:ext cx="7858149" cy="498317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b="1" dirty="0" smtClean="0"/>
              <a:t>«Кто с детских лет </a:t>
            </a:r>
          </a:p>
          <a:p>
            <a:pPr algn="ctr">
              <a:buNone/>
            </a:pPr>
            <a:r>
              <a:rPr lang="ru-RU" sz="4000" b="1" dirty="0" smtClean="0"/>
              <a:t>занимается математикой, тот развивает внимание, тренирует свой мозг, свою волю, воспитывает настойчивость и упорство в достижении цели».</a:t>
            </a:r>
          </a:p>
          <a:p>
            <a:pPr algn="r">
              <a:buFont typeface="Arial" charset="0"/>
              <a:buNone/>
            </a:pPr>
            <a:endParaRPr lang="ru-RU" dirty="0" smtClean="0"/>
          </a:p>
          <a:p>
            <a:pPr algn="r">
              <a:buFont typeface="Arial" charset="0"/>
              <a:buNone/>
            </a:pPr>
            <a:r>
              <a:rPr lang="ru-RU" dirty="0" smtClean="0"/>
              <a:t>А. </a:t>
            </a:r>
            <a:r>
              <a:rPr lang="ru-RU" dirty="0" err="1" smtClean="0"/>
              <a:t>Маркушевич</a:t>
            </a:r>
            <a:r>
              <a:rPr lang="ru-RU" dirty="0" smtClean="0"/>
              <a:t> </a:t>
            </a:r>
          </a:p>
        </p:txBody>
      </p:sp>
      <p:pic>
        <p:nvPicPr>
          <p:cNvPr id="5124" name="Рисунок 3" descr="209.gif"/>
          <p:cNvPicPr>
            <a:picLocks noChangeAspect="1"/>
          </p:cNvPicPr>
          <p:nvPr/>
        </p:nvPicPr>
        <p:blipFill>
          <a:blip r:embed="rId3" cstate="print"/>
          <a:srcRect l="46875" t="4166" r="3125" b="47917"/>
          <a:stretch>
            <a:fillRect/>
          </a:stretch>
        </p:blipFill>
        <p:spPr bwMode="auto">
          <a:xfrm>
            <a:off x="6721359" y="142852"/>
            <a:ext cx="2422641" cy="232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683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D7425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D7425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33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33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навыкам порядкового и обратного счета;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умениям ориентироваться в окружающем пространстве и на листе бумаги (справа — слева, вверху — внизу, в середине, в углу);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«Речевое развитие»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умений составлять загадки математического содержания;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обогащению словаря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808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«Познавательное развитие»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развитию интереса к математике через игру;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 умственных способностей, любознательности, познавательного интереса,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внимания, памяти, находчивости и сообразительности;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представлений о сутках;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умений видоизменять геометрическую фигуру (трансформировать).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«Физическое развитие»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развитию физических качеств у детей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(ловкости, выносливости и координации)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66003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«Социально – коммуникативное развитие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Содействовать: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D2A2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воспитанию уважительных и дружеских взаимоотношений между детьми в игре.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minoe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928802"/>
            <a:ext cx="1428760" cy="177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 l="2550" t="5659" r="6252" b="69936"/>
          <a:stretch>
            <a:fillRect/>
          </a:stretch>
        </p:blipFill>
        <p:spPr bwMode="auto">
          <a:xfrm>
            <a:off x="642910" y="571480"/>
            <a:ext cx="3417907" cy="68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5551" b="94932"/>
          <a:stretch>
            <a:fillRect/>
          </a:stretch>
        </p:blipFill>
        <p:spPr bwMode="auto">
          <a:xfrm>
            <a:off x="500034" y="142852"/>
            <a:ext cx="4843466" cy="44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D:\диска Д\Мои рисунки\детский сад\120073478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357694"/>
            <a:ext cx="1752600" cy="1752600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 r="35937" b="31250"/>
          <a:stretch>
            <a:fillRect/>
          </a:stretch>
        </p:blipFill>
        <p:spPr bwMode="auto">
          <a:xfrm>
            <a:off x="3428992" y="1428736"/>
            <a:ext cx="3143272" cy="252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C:\Documents and Settings\Admin\Мои документы\Мои рисунки\м3.jpeg"/>
          <p:cNvPicPr/>
          <p:nvPr/>
        </p:nvPicPr>
        <p:blipFill>
          <a:blip r:embed="rId7" cstate="print"/>
          <a:srcRect l="34782" r="32919" b="68000"/>
          <a:stretch>
            <a:fillRect/>
          </a:stretch>
        </p:blipFill>
        <p:spPr bwMode="auto">
          <a:xfrm>
            <a:off x="3500430" y="3214686"/>
            <a:ext cx="9286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Documents and Settings\Admin\Мои документы\Мои рисунки\1327545324_uprawneniya_na-logiku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68" y="285728"/>
            <a:ext cx="1681166" cy="3050503"/>
          </a:xfrm>
          <a:prstGeom prst="rect">
            <a:avLst/>
          </a:prstGeom>
          <a:noFill/>
        </p:spPr>
      </p:pic>
      <p:pic>
        <p:nvPicPr>
          <p:cNvPr id="16" name="Picture 2" descr="D:\детский сад 2014-2015\86275434_________________________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071942"/>
            <a:ext cx="1604958" cy="2303625"/>
          </a:xfrm>
          <a:prstGeom prst="rect">
            <a:avLst/>
          </a:prstGeom>
          <a:noFill/>
        </p:spPr>
      </p:pic>
      <p:pic>
        <p:nvPicPr>
          <p:cNvPr id="17" name="Рисунок 16" descr="D:\детский сад 2014-2015\db64662526ca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214818"/>
            <a:ext cx="3357586" cy="227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детский сад 2014-2015\detsad-240206-141423717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957" t="42366" r="55376" b="29008"/>
          <a:stretch>
            <a:fillRect/>
          </a:stretch>
        </p:blipFill>
        <p:spPr bwMode="auto">
          <a:xfrm>
            <a:off x="2857488" y="2071678"/>
            <a:ext cx="2214578" cy="1071570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>
            <a:off x="3429786" y="2570950"/>
            <a:ext cx="100013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D:\детский сад 2014-2015\game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57166"/>
            <a:ext cx="3061495" cy="2938456"/>
          </a:xfrm>
          <a:prstGeom prst="rect">
            <a:avLst/>
          </a:prstGeom>
          <a:noFill/>
        </p:spPr>
      </p:pic>
      <p:pic>
        <p:nvPicPr>
          <p:cNvPr id="9" name="Рисунок 8" descr="D:\детский сад 2014-2015\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071810"/>
            <a:ext cx="2500330" cy="354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7250921" y="4964921"/>
            <a:ext cx="2000240" cy="1785918"/>
          </a:xfrm>
          <a:prstGeom prst="line">
            <a:avLst/>
          </a:prstGeom>
          <a:ln w="76200"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D:\детский сад 2014-2015\detsad-240206-1414237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071942"/>
            <a:ext cx="2871789" cy="2022604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642910" y="857232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счетные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палочки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Математические Загадки,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задачи - шутки</a:t>
            </a: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D:\детский сад 2014-2015\slide_3.jpg"/>
          <p:cNvPicPr/>
          <p:nvPr/>
        </p:nvPicPr>
        <p:blipFill>
          <a:blip r:embed="rId2" cstate="print"/>
          <a:srcRect l="7857" t="22009" r="49813" b="50854"/>
          <a:stretch>
            <a:fillRect/>
          </a:stretch>
        </p:blipFill>
        <p:spPr bwMode="auto">
          <a:xfrm>
            <a:off x="571472" y="1643050"/>
            <a:ext cx="2514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детский сад 2014-2015\slide_3.jpg"/>
          <p:cNvPicPr/>
          <p:nvPr/>
        </p:nvPicPr>
        <p:blipFill>
          <a:blip r:embed="rId2" cstate="print"/>
          <a:srcRect l="7857" t="50428" r="49813" b="26709"/>
          <a:stretch>
            <a:fillRect/>
          </a:stretch>
        </p:blipFill>
        <p:spPr bwMode="auto">
          <a:xfrm>
            <a:off x="6357950" y="1571612"/>
            <a:ext cx="2657476" cy="116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детский сад 2014-2015\slide_3.jpg"/>
          <p:cNvPicPr/>
          <p:nvPr/>
        </p:nvPicPr>
        <p:blipFill>
          <a:blip r:embed="rId2" cstate="print"/>
          <a:srcRect l="53554" t="22009" r="12774" b="65384"/>
          <a:stretch>
            <a:fillRect/>
          </a:stretch>
        </p:blipFill>
        <p:spPr bwMode="auto">
          <a:xfrm>
            <a:off x="642910" y="3571876"/>
            <a:ext cx="20002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детский сад 2014-2015\slide_3.jpg"/>
          <p:cNvPicPr/>
          <p:nvPr/>
        </p:nvPicPr>
        <p:blipFill>
          <a:blip r:embed="rId2" cstate="print"/>
          <a:srcRect l="53554" t="54701" r="12453" b="34188"/>
          <a:stretch>
            <a:fillRect/>
          </a:stretch>
        </p:blipFill>
        <p:spPr bwMode="auto">
          <a:xfrm>
            <a:off x="6572264" y="3643314"/>
            <a:ext cx="2019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детский сад 2014-2015\sadachi_v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00306"/>
            <a:ext cx="3095620" cy="2360410"/>
          </a:xfrm>
          <a:prstGeom prst="rect">
            <a:avLst/>
          </a:prstGeom>
          <a:noFill/>
        </p:spPr>
      </p:pic>
      <p:pic>
        <p:nvPicPr>
          <p:cNvPr id="3075" name="Picture 3" descr="D:\детский сад 2014-2015\x_ae180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85852" y="4857760"/>
            <a:ext cx="1712902" cy="1712902"/>
          </a:xfrm>
          <a:prstGeom prst="rect">
            <a:avLst/>
          </a:prstGeom>
          <a:noFill/>
        </p:spPr>
      </p:pic>
      <p:pic>
        <p:nvPicPr>
          <p:cNvPr id="3076" name="Picture 4" descr="D:\детский сад 2014-2015\lakk-zurnalnyj-stol__57540_PE163122_S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857760"/>
            <a:ext cx="1738308" cy="1738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Рисунок1 копия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3289" y="857232"/>
            <a:ext cx="4579218" cy="46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Рисунок1 копия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928670"/>
            <a:ext cx="707811" cy="78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Рисунок1 копия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3143248"/>
            <a:ext cx="714380" cy="79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Рисунок1 копия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3929066"/>
            <a:ext cx="785818" cy="87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428604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Среди ребят найди три близнеца </a:t>
            </a:r>
            <a:endParaRPr lang="ru-RU" dirty="0"/>
          </a:p>
        </p:txBody>
      </p:sp>
      <p:pic>
        <p:nvPicPr>
          <p:cNvPr id="7" name="Рисунок 6" descr="D:\детский сад 2014-2015\different-pictures-frui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714356"/>
            <a:ext cx="3214710" cy="508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43702" y="785794"/>
            <a:ext cx="1871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Колумбово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яйцо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428604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ВЕСЕЛЫЕ клеточки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D:\детский сад 2014-2015\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2752725" cy="39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5786" y="571480"/>
            <a:ext cx="1785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Танграм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D:\копия С\Мои рисунки\grdiktant26.jpg"/>
          <p:cNvPicPr/>
          <p:nvPr/>
        </p:nvPicPr>
        <p:blipFill>
          <a:blip r:embed="rId3" cstate="print"/>
          <a:srcRect l="20458" t="30000" r="20988" b="31176"/>
          <a:stretch>
            <a:fillRect/>
          </a:stretch>
        </p:blipFill>
        <p:spPr bwMode="auto">
          <a:xfrm>
            <a:off x="4857752" y="3643314"/>
            <a:ext cx="1285884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копия С\Мои рисунки\grdiktant10.jpg"/>
          <p:cNvPicPr/>
          <p:nvPr/>
        </p:nvPicPr>
        <p:blipFill>
          <a:blip r:embed="rId4" cstate="print"/>
          <a:srcRect l="29806" t="39529" r="30511" b="30588"/>
          <a:stretch>
            <a:fillRect/>
          </a:stretch>
        </p:blipFill>
        <p:spPr bwMode="auto">
          <a:xfrm>
            <a:off x="3428992" y="1643050"/>
            <a:ext cx="1214438" cy="163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копия С\Мои рисунки\grdiktant14.jpg"/>
          <p:cNvPicPr/>
          <p:nvPr/>
        </p:nvPicPr>
        <p:blipFill>
          <a:blip r:embed="rId5" cstate="print"/>
          <a:srcRect l="26808" t="30353" r="30159" b="30706"/>
          <a:stretch>
            <a:fillRect/>
          </a:stretch>
        </p:blipFill>
        <p:spPr bwMode="auto">
          <a:xfrm>
            <a:off x="3286116" y="3500438"/>
            <a:ext cx="1428760" cy="1795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копия С\Мои рисунки\grdiktant27.jpg"/>
          <p:cNvPicPr/>
          <p:nvPr/>
        </p:nvPicPr>
        <p:blipFill>
          <a:blip r:embed="rId6" cstate="print"/>
          <a:srcRect l="29982" t="31647" r="26808" b="31765"/>
          <a:stretch>
            <a:fillRect/>
          </a:stretch>
        </p:blipFill>
        <p:spPr bwMode="auto">
          <a:xfrm>
            <a:off x="4714876" y="1571612"/>
            <a:ext cx="1357322" cy="176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детский сад 2014-2015\images (8)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2214554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1153</TotalTime>
  <Words>236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Планета Мартинели</vt:lpstr>
      <vt:lpstr>ПОСЛУШАЙТЕ  МАЛЕНЬКИЕ  ИСТОРИИ. ЕСЛИ  ВЫ  УСЛЫШИТЕ  СЛОГ  ИЛИ  СЛОВО «ТРИ», ТО ХЛОПНИТЕ  ОДИН РАЗ В ЛАДОШИ</vt:lpstr>
      <vt:lpstr>Танграм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«Развитие умственных способностей через математические игры»</dc:title>
  <dc:creator>Admin</dc:creator>
  <cp:lastModifiedBy>Svetlana</cp:lastModifiedBy>
  <cp:revision>111</cp:revision>
  <dcterms:created xsi:type="dcterms:W3CDTF">2014-11-30T12:26:52Z</dcterms:created>
  <dcterms:modified xsi:type="dcterms:W3CDTF">2020-12-13T12:40:36Z</dcterms:modified>
</cp:coreProperties>
</file>