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5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6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6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2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6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DB2B-101D-4DD6-9EDB-884F1EA24E7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FDB8-87CD-4979-966D-95517F1A2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1155156"/>
            <a:ext cx="5842000" cy="1561352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прогулка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ACADDFA-0137-4CCF-8574-5FD8BFF31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3100" y="3797301"/>
            <a:ext cx="3695700" cy="212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Воспитатель МБДОУ д/с№69 «Уникум» г. Ставрополя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Слива Ирина Николаевна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61" y="2717652"/>
            <a:ext cx="3291840" cy="2567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860425"/>
            <a:ext cx="3632200" cy="23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930" y="961466"/>
            <a:ext cx="8792307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мамы и папы, я не пытаюсь вас учить, просто из-за того, что теме безопасных прогулок уделяется мало внимания, в отличие от, скажем, вопросов развивающих занятий, игр, питания и гигиены ребенка, случаются крупные и мелкие неприятности во время пребывания на свежем воздухе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93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9959" y="474453"/>
            <a:ext cx="8541099" cy="570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в этом вопросе – относительно надежное место для детей. Мы следим, чтобы на площадке все отвечало требованиям безопасности. Но беда может ожидать, как говорится на ровном месте.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мы, взрослые, можем сделать для защищенности детей, мы делаем. Но есть факторы, не зависящие от нашей воли.  Здесь поможет здравый рассудок и внимание к детям. Стоит помнить, что пока дети не усвоят до автоматизма правила поведения на улице, мы обязаны зорко следить за ними и окружающей средой.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3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576" y="723481"/>
            <a:ext cx="9063613" cy="18991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взрослым следует учитывать то,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каждый третий ребёнок,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ставший жертвой дорожно-транспортного происшествия, находился в автомобиле в качестве пассажира.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доказывает, как важно соблюдать следующие правила: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1653" y="2491991"/>
            <a:ext cx="8932146" cy="36849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Пристёгивайтесь сами и пристегивайте ребенка ремнями безопасности всегда! В том числе и в чужом автомобиле, и при езде на короткие расстояния. Если это правило автоматически выполняется взрослыми, то оно легко войдёт у ребёнка в постоянную привычку.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возможно, дети должны занимать самые безопасные места в автомобиле: середину или правую часть заднего сиденья, так как с него можно безопасно выйти прямо на тротуар.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5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1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334" y="1607736"/>
            <a:ext cx="9636369" cy="456922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и самое главное правило – возьмите ребёнка за руку! Переходите дорогу только по пешеходному переходу и на зеленый сигнал светофора. Зачастую, перебежать в неположенном месте быстрее, чем дойти до перехода. Но это взрослому. Дети не умеют оценивать расстояние до автомобиля и его скорость. И если так делают родители, то почему ему нельзя?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4" y="4270549"/>
            <a:ext cx="3104941" cy="19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6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782" y="1825625"/>
            <a:ext cx="9113018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 для велосипедистов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велосипедистов в возрасте до 7 лет разрешается только в сопровождении взрослых: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 пешеходами по тротуарам;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велопешеходным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дорожкам (на стороне для пешеходов);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пешеходным дорожкам; 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·- по пешеходным зонам;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закрытым для движения транспорта территориям (парки, дворы, специально отведённые площадки);</a:t>
            </a: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6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68" y="365125"/>
            <a:ext cx="840042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мобильности (электрические самокаты, обычные самокаты,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гироскутеры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сигвеи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моноколеса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0009" y="1825625"/>
            <a:ext cx="883250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 на средствах индивидуальной мобильности можно по тротуарам, пешеходным дорожкам, в пределах пешеходных зон, а также в местах, закрытых для движения транспорта (парки, дворы, специально отведённые площадки);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дорогу, нужно спешиться, взять устройство в руки (или везти его рядом с собой) и перейти дорогу по пешеходному переходу, подчиняясь правилам для пешеходов.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5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538" y="107199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Спокойной и безопасной прогулки.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37" y="2049865"/>
            <a:ext cx="8309987" cy="40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93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490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Безопасная прогулка</vt:lpstr>
      <vt:lpstr>Презентация PowerPoint</vt:lpstr>
      <vt:lpstr>Презентация PowerPoint</vt:lpstr>
      <vt:lpstr>Нам взрослым следует учитывать то,  что каждый третий ребёнок, ставший жертвой дорожно-транспортного происшествия, находился в автомобиле в качестве пассажира. Это доказывает, как важно соблюдать следующие правила: </vt:lpstr>
      <vt:lpstr>Презентация PowerPoint</vt:lpstr>
      <vt:lpstr>Пешеход</vt:lpstr>
      <vt:lpstr>Велосипедист</vt:lpstr>
      <vt:lpstr>Средства индивидуальной мобильности (электрические самокаты, обычные самокаты, гироскутеры, сигвеи, моноколеса и т.д.)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прогулка</dc:title>
  <dc:creator>Пользователь Windows</dc:creator>
  <cp:lastModifiedBy>Детский сад</cp:lastModifiedBy>
  <cp:revision>13</cp:revision>
  <dcterms:created xsi:type="dcterms:W3CDTF">2021-05-25T13:08:38Z</dcterms:created>
  <dcterms:modified xsi:type="dcterms:W3CDTF">2021-06-01T09:06:16Z</dcterms:modified>
</cp:coreProperties>
</file>